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3028950"/>
            <a:ext cx="112966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56792"/>
            <a:ext cx="107156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44824"/>
            <a:ext cx="101536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628800"/>
            <a:ext cx="99822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556792"/>
            <a:ext cx="10001250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2492896"/>
            <a:ext cx="10801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53013" y="2492896"/>
            <a:ext cx="10801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85722" y="5363417"/>
            <a:ext cx="10801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276872"/>
            <a:ext cx="101727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6467475" cy="6477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757612" y="2420888"/>
            <a:ext cx="5722764" cy="3205733"/>
            <a:chOff x="3757612" y="2060848"/>
            <a:chExt cx="5722764" cy="320573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57612" y="2132856"/>
              <a:ext cx="4676775" cy="3133725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7680176" y="2060848"/>
              <a:ext cx="1800200" cy="27363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2219325"/>
            <a:ext cx="10115550" cy="2419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224" y="2996951"/>
            <a:ext cx="10314359" cy="16417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60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556792"/>
            <a:ext cx="10639425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844824"/>
            <a:ext cx="100679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980728"/>
            <a:ext cx="81819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1490662"/>
            <a:ext cx="82486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556792"/>
            <a:ext cx="100488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772816"/>
            <a:ext cx="100774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39379"/>
            <a:ext cx="76009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6025" y="1978868"/>
            <a:ext cx="72199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67659" y="404664"/>
            <a:ext cx="10194972" cy="6198443"/>
            <a:chOff x="1167659" y="620688"/>
            <a:chExt cx="10194972" cy="61984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620688"/>
              <a:ext cx="10163175" cy="3228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7659" y="3933056"/>
              <a:ext cx="10163175" cy="2886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99456" y="1366183"/>
            <a:ext cx="10513168" cy="22674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3717032"/>
            <a:ext cx="10513168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5095236"/>
            <a:ext cx="10513168" cy="15912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2025-12-18T00:55:52Z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